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07" r:id="rId2"/>
    <p:sldId id="865" r:id="rId3"/>
    <p:sldId id="291" r:id="rId4"/>
    <p:sldId id="316" r:id="rId5"/>
    <p:sldId id="885" r:id="rId6"/>
    <p:sldId id="3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Himmelstein" userId="ffaf67c7ccdba099" providerId="LiveId" clId="{A2C8B57C-0A42-4FA6-A61C-4AEC81469193}"/>
    <pc:docChg chg="delSld">
      <pc:chgData name="Allan Himmelstein" userId="ffaf67c7ccdba099" providerId="LiveId" clId="{A2C8B57C-0A42-4FA6-A61C-4AEC81469193}" dt="2024-06-04T13:45:49.949" v="1" actId="2696"/>
      <pc:docMkLst>
        <pc:docMk/>
      </pc:docMkLst>
      <pc:sldChg chg="del">
        <pc:chgData name="Allan Himmelstein" userId="ffaf67c7ccdba099" providerId="LiveId" clId="{A2C8B57C-0A42-4FA6-A61C-4AEC81469193}" dt="2024-06-04T13:45:49.949" v="1" actId="2696"/>
        <pc:sldMkLst>
          <pc:docMk/>
          <pc:sldMk cId="4193073103" sldId="260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652181879" sldId="1133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245954845" sldId="1146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958363720" sldId="1147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318083488" sldId="1148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551042139" sldId="1153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2632881293" sldId="1158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231332619" sldId="1159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445331409" sldId="1163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058174270" sldId="1164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799499795" sldId="1166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2043801945" sldId="1178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315446205" sldId="1181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113051729" sldId="1184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048493073" sldId="1185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2071906666" sldId="1186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2967186091" sldId="1189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692116666" sldId="1190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817004088" sldId="1193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422859164" sldId="1194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81750344" sldId="1203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111880735" sldId="1204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056103020" sldId="1209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956400684" sldId="1213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2172272506" sldId="1214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165574214" sldId="1215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489734239" sldId="1216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759855349" sldId="1218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141598620" sldId="1220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2535183324" sldId="1221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943024477" sldId="1222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3414474729" sldId="1223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1050557028" sldId="1224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4002951391" sldId="1225"/>
        </pc:sldMkLst>
      </pc:sldChg>
      <pc:sldChg chg="del">
        <pc:chgData name="Allan Himmelstein" userId="ffaf67c7ccdba099" providerId="LiveId" clId="{A2C8B57C-0A42-4FA6-A61C-4AEC81469193}" dt="2024-06-04T13:45:24.736" v="0" actId="47"/>
        <pc:sldMkLst>
          <pc:docMk/>
          <pc:sldMk cId="2855419444" sldId="1226"/>
        </pc:sldMkLst>
      </pc:sldChg>
      <pc:sldMasterChg chg="delSldLayout">
        <pc:chgData name="Allan Himmelstein" userId="ffaf67c7ccdba099" providerId="LiveId" clId="{A2C8B57C-0A42-4FA6-A61C-4AEC81469193}" dt="2024-06-04T13:45:24.736" v="0" actId="47"/>
        <pc:sldMasterMkLst>
          <pc:docMk/>
          <pc:sldMasterMk cId="1885464342" sldId="2147483672"/>
        </pc:sldMasterMkLst>
        <pc:sldLayoutChg chg="del">
          <pc:chgData name="Allan Himmelstein" userId="ffaf67c7ccdba099" providerId="LiveId" clId="{A2C8B57C-0A42-4FA6-A61C-4AEC81469193}" dt="2024-06-04T13:45:24.736" v="0" actId="47"/>
          <pc:sldLayoutMkLst>
            <pc:docMk/>
            <pc:sldMasterMk cId="1885464342" sldId="2147483672"/>
            <pc:sldLayoutMk cId="3408121721" sldId="2147483696"/>
          </pc:sldLayoutMkLst>
        </pc:sldLayoutChg>
      </pc:sldMasterChg>
    </pc:docChg>
  </pc:docChgLst>
  <pc:docChgLst>
    <pc:chgData name="Allan Himmelstein" userId="ffaf67c7ccdba099" providerId="LiveId" clId="{9259ADA0-A957-4638-B06E-A0EBBBF9F267}"/>
    <pc:docChg chg="custSel addSld delSld modSld sldOrd">
      <pc:chgData name="Allan Himmelstein" userId="ffaf67c7ccdba099" providerId="LiveId" clId="{9259ADA0-A957-4638-B06E-A0EBBBF9F267}" dt="2024-04-09T14:24:26.388" v="109"/>
      <pc:docMkLst>
        <pc:docMk/>
      </pc:docMkLst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0" sldId="271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0" sldId="273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0" sldId="277"/>
        </pc:sldMkLst>
      </pc:sldChg>
      <pc:sldChg chg="ord">
        <pc:chgData name="Allan Himmelstein" userId="ffaf67c7ccdba099" providerId="LiveId" clId="{9259ADA0-A957-4638-B06E-A0EBBBF9F267}" dt="2024-04-09T14:22:59.779" v="29"/>
        <pc:sldMkLst>
          <pc:docMk/>
          <pc:sldMk cId="2945355640" sldId="291"/>
        </pc:sldMkLst>
      </pc:sldChg>
      <pc:sldChg chg="delSp modSp mod">
        <pc:chgData name="Allan Himmelstein" userId="ffaf67c7ccdba099" providerId="LiveId" clId="{9259ADA0-A957-4638-B06E-A0EBBBF9F267}" dt="2024-04-09T14:24:26.388" v="109"/>
        <pc:sldMkLst>
          <pc:docMk/>
          <pc:sldMk cId="0" sldId="307"/>
        </pc:sldMkLst>
        <pc:spChg chg="del mod">
          <ac:chgData name="Allan Himmelstein" userId="ffaf67c7ccdba099" providerId="LiveId" clId="{9259ADA0-A957-4638-B06E-A0EBBBF9F267}" dt="2024-04-09T14:24:26.388" v="109"/>
          <ac:spMkLst>
            <pc:docMk/>
            <pc:sldMk cId="0" sldId="307"/>
            <ac:spMk id="4" creationId="{00000000-0000-0000-0000-000000000000}"/>
          </ac:spMkLst>
        </pc:spChg>
        <pc:spChg chg="mod">
          <ac:chgData name="Allan Himmelstein" userId="ffaf67c7ccdba099" providerId="LiveId" clId="{9259ADA0-A957-4638-B06E-A0EBBBF9F267}" dt="2024-04-09T14:24:24.690" v="107" actId="122"/>
          <ac:spMkLst>
            <pc:docMk/>
            <pc:sldMk cId="0" sldId="307"/>
            <ac:spMk id="4098" creationId="{00000000-0000-0000-0000-000000000000}"/>
          </ac:spMkLst>
        </pc:spChg>
      </pc:sldChg>
      <pc:sldChg chg="ord">
        <pc:chgData name="Allan Himmelstein" userId="ffaf67c7ccdba099" providerId="LiveId" clId="{9259ADA0-A957-4638-B06E-A0EBBBF9F267}" dt="2024-04-09T14:22:59.779" v="29"/>
        <pc:sldMkLst>
          <pc:docMk/>
          <pc:sldMk cId="512693533" sldId="316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0" sldId="342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0" sldId="429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2331627728" sldId="565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0" sldId="588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1953741582" sldId="594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1742524795" sldId="595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2584717705" sldId="866"/>
        </pc:sldMkLst>
      </pc:sldChg>
      <pc:sldChg chg="del">
        <pc:chgData name="Allan Himmelstein" userId="ffaf67c7ccdba099" providerId="LiveId" clId="{9259ADA0-A957-4638-B06E-A0EBBBF9F267}" dt="2024-04-09T14:12:05.967" v="0" actId="2696"/>
        <pc:sldMkLst>
          <pc:docMk/>
          <pc:sldMk cId="3198317112" sldId="876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2914845328" sldId="880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2105602240" sldId="881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2635375263" sldId="882"/>
        </pc:sldMkLst>
      </pc:sldChg>
      <pc:sldChg chg="del">
        <pc:chgData name="Allan Himmelstein" userId="ffaf67c7ccdba099" providerId="LiveId" clId="{9259ADA0-A957-4638-B06E-A0EBBBF9F267}" dt="2024-04-09T14:17:54.873" v="27" actId="47"/>
        <pc:sldMkLst>
          <pc:docMk/>
          <pc:sldMk cId="1535733999" sldId="884"/>
        </pc:sldMkLst>
      </pc:sldChg>
      <pc:sldChg chg="addSp delSp modSp new mod">
        <pc:chgData name="Allan Himmelstein" userId="ffaf67c7ccdba099" providerId="LiveId" clId="{9259ADA0-A957-4638-B06E-A0EBBBF9F267}" dt="2024-04-09T14:17:21.996" v="26" actId="20577"/>
        <pc:sldMkLst>
          <pc:docMk/>
          <pc:sldMk cId="3008183547" sldId="885"/>
        </pc:sldMkLst>
        <pc:spChg chg="del">
          <ac:chgData name="Allan Himmelstein" userId="ffaf67c7ccdba099" providerId="LiveId" clId="{9259ADA0-A957-4638-B06E-A0EBBBF9F267}" dt="2024-04-09T14:17:04.651" v="6" actId="26606"/>
          <ac:spMkLst>
            <pc:docMk/>
            <pc:sldMk cId="3008183547" sldId="885"/>
            <ac:spMk id="2" creationId="{00C64D97-20F9-4F2A-1ABA-546D4602BEC7}"/>
          </ac:spMkLst>
        </pc:spChg>
        <pc:spChg chg="del">
          <ac:chgData name="Allan Himmelstein" userId="ffaf67c7ccdba099" providerId="LiveId" clId="{9259ADA0-A957-4638-B06E-A0EBBBF9F267}" dt="2024-04-09T14:16:58.095" v="5" actId="22"/>
          <ac:spMkLst>
            <pc:docMk/>
            <pc:sldMk cId="3008183547" sldId="885"/>
            <ac:spMk id="3" creationId="{E8A438C7-DE8B-320D-4A71-14AD93C2426E}"/>
          </ac:spMkLst>
        </pc:spChg>
        <pc:spChg chg="add del mod">
          <ac:chgData name="Allan Himmelstein" userId="ffaf67c7ccdba099" providerId="LiveId" clId="{9259ADA0-A957-4638-B06E-A0EBBBF9F267}" dt="2024-04-09T14:16:50.937" v="4" actId="478"/>
          <ac:spMkLst>
            <pc:docMk/>
            <pc:sldMk cId="3008183547" sldId="885"/>
            <ac:spMk id="5" creationId="{3A95A76E-2C8A-AACD-0D96-FF9A9CF43C49}"/>
          </ac:spMkLst>
        </pc:spChg>
        <pc:spChg chg="add mod">
          <ac:chgData name="Allan Himmelstein" userId="ffaf67c7ccdba099" providerId="LiveId" clId="{9259ADA0-A957-4638-B06E-A0EBBBF9F267}" dt="2024-04-09T14:17:21.996" v="26" actId="20577"/>
          <ac:spMkLst>
            <pc:docMk/>
            <pc:sldMk cId="3008183547" sldId="885"/>
            <ac:spMk id="12" creationId="{6D79EA35-BEB2-EBE9-1145-D3B27FFD934A}"/>
          </ac:spMkLst>
        </pc:spChg>
        <pc:picChg chg="add mod ord">
          <ac:chgData name="Allan Himmelstein" userId="ffaf67c7ccdba099" providerId="LiveId" clId="{9259ADA0-A957-4638-B06E-A0EBBBF9F267}" dt="2024-04-09T14:17:04.651" v="6" actId="26606"/>
          <ac:picMkLst>
            <pc:docMk/>
            <pc:sldMk cId="3008183547" sldId="885"/>
            <ac:picMk id="7" creationId="{33225EBD-17B5-C51D-D247-CB69675649F2}"/>
          </ac:picMkLst>
        </pc:picChg>
      </pc:sldChg>
      <pc:sldMasterChg chg="delSldLayout">
        <pc:chgData name="Allan Himmelstein" userId="ffaf67c7ccdba099" providerId="LiveId" clId="{9259ADA0-A957-4638-B06E-A0EBBBF9F267}" dt="2024-04-09T14:17:54.873" v="27" actId="47"/>
        <pc:sldMasterMkLst>
          <pc:docMk/>
          <pc:sldMasterMk cId="1885464342" sldId="2147483672"/>
        </pc:sldMasterMkLst>
        <pc:sldLayoutChg chg="del">
          <pc:chgData name="Allan Himmelstein" userId="ffaf67c7ccdba099" providerId="LiveId" clId="{9259ADA0-A957-4638-B06E-A0EBBBF9F267}" dt="2024-04-09T14:12:05.967" v="0" actId="2696"/>
          <pc:sldLayoutMkLst>
            <pc:docMk/>
            <pc:sldMasterMk cId="1885464342" sldId="2147483672"/>
            <pc:sldLayoutMk cId="2368941346" sldId="2147483696"/>
          </pc:sldLayoutMkLst>
        </pc:sldLayoutChg>
        <pc:sldLayoutChg chg="del">
          <pc:chgData name="Allan Himmelstein" userId="ffaf67c7ccdba099" providerId="LiveId" clId="{9259ADA0-A957-4638-B06E-A0EBBBF9F267}" dt="2024-04-09T14:17:54.873" v="27" actId="47"/>
          <pc:sldLayoutMkLst>
            <pc:docMk/>
            <pc:sldMasterMk cId="1885464342" sldId="2147483672"/>
            <pc:sldLayoutMk cId="1101086740" sldId="2147483697"/>
          </pc:sldLayoutMkLst>
        </pc:sldLayoutChg>
      </pc:sldMasterChg>
    </pc:docChg>
  </pc:docChgLst>
  <pc:docChgLst>
    <pc:chgData name="Allan Himmelstein" userId="ffaf67c7ccdba099" providerId="LiveId" clId="{2902D079-D20E-47A8-883C-28B732E58FBA}"/>
    <pc:docChg chg="custSel addSld delSld modSld sldOrd">
      <pc:chgData name="Allan Himmelstein" userId="ffaf67c7ccdba099" providerId="LiveId" clId="{2902D079-D20E-47A8-883C-28B732E58FBA}" dt="2024-05-17T18:25:06.758" v="61" actId="14100"/>
      <pc:docMkLst>
        <pc:docMk/>
      </pc:docMkLst>
      <pc:sldChg chg="add del">
        <pc:chgData name="Allan Himmelstein" userId="ffaf67c7ccdba099" providerId="LiveId" clId="{2902D079-D20E-47A8-883C-28B732E58FBA}" dt="2024-05-17T18:11:42.933" v="2" actId="47"/>
        <pc:sldMkLst>
          <pc:docMk/>
          <pc:sldMk cId="0" sldId="258"/>
        </pc:sldMkLst>
      </pc:sldChg>
      <pc:sldChg chg="add del">
        <pc:chgData name="Allan Himmelstein" userId="ffaf67c7ccdba099" providerId="LiveId" clId="{2902D079-D20E-47A8-883C-28B732E58FBA}" dt="2024-05-17T18:11:42.933" v="2" actId="47"/>
        <pc:sldMkLst>
          <pc:docMk/>
          <pc:sldMk cId="0" sldId="349"/>
        </pc:sldMkLst>
      </pc:sldChg>
      <pc:sldChg chg="add del">
        <pc:chgData name="Allan Himmelstein" userId="ffaf67c7ccdba099" providerId="LiveId" clId="{2902D079-D20E-47A8-883C-28B732E58FBA}" dt="2024-05-17T18:11:42.933" v="2" actId="47"/>
        <pc:sldMkLst>
          <pc:docMk/>
          <pc:sldMk cId="897347762" sldId="350"/>
        </pc:sldMkLst>
      </pc:sldChg>
      <pc:sldChg chg="add del">
        <pc:chgData name="Allan Himmelstein" userId="ffaf67c7ccdba099" providerId="LiveId" clId="{2902D079-D20E-47A8-883C-28B732E58FBA}" dt="2024-05-17T18:11:00.516" v="1" actId="47"/>
        <pc:sldMkLst>
          <pc:docMk/>
          <pc:sldMk cId="698116771" sldId="1130"/>
        </pc:sldMkLst>
      </pc:sldChg>
      <pc:sldChg chg="modSp add mod">
        <pc:chgData name="Allan Himmelstein" userId="ffaf67c7ccdba099" providerId="LiveId" clId="{2902D079-D20E-47A8-883C-28B732E58FBA}" dt="2024-05-17T18:24:44.379" v="59" actId="207"/>
        <pc:sldMkLst>
          <pc:docMk/>
          <pc:sldMk cId="652181879" sldId="1133"/>
        </pc:sldMkLst>
        <pc:spChg chg="mod">
          <ac:chgData name="Allan Himmelstein" userId="ffaf67c7ccdba099" providerId="LiveId" clId="{2902D079-D20E-47A8-883C-28B732E58FBA}" dt="2024-05-17T18:24:44.379" v="59" actId="207"/>
          <ac:spMkLst>
            <pc:docMk/>
            <pc:sldMk cId="652181879" sldId="1133"/>
            <ac:spMk id="9" creationId="{8E2ED993-EE95-4F49-B19F-FE70402DA9FA}"/>
          </ac:spMkLst>
        </pc:spChg>
      </pc:sldChg>
      <pc:sldChg chg="modSp add mod">
        <pc:chgData name="Allan Himmelstein" userId="ffaf67c7ccdba099" providerId="LiveId" clId="{2902D079-D20E-47A8-883C-28B732E58FBA}" dt="2024-05-17T18:22:50.098" v="53" actId="207"/>
        <pc:sldMkLst>
          <pc:docMk/>
          <pc:sldMk cId="3245954845" sldId="1146"/>
        </pc:sldMkLst>
        <pc:spChg chg="mod">
          <ac:chgData name="Allan Himmelstein" userId="ffaf67c7ccdba099" providerId="LiveId" clId="{2902D079-D20E-47A8-883C-28B732E58FBA}" dt="2024-05-17T18:22:50.098" v="53" actId="207"/>
          <ac:spMkLst>
            <pc:docMk/>
            <pc:sldMk cId="3245954845" sldId="1146"/>
            <ac:spMk id="9" creationId="{8E2ED993-EE95-4F49-B19F-FE70402DA9FA}"/>
          </ac:spMkLst>
        </pc:spChg>
      </pc:sldChg>
      <pc:sldChg chg="modSp add mod">
        <pc:chgData name="Allan Himmelstein" userId="ffaf67c7ccdba099" providerId="LiveId" clId="{2902D079-D20E-47A8-883C-28B732E58FBA}" dt="2024-05-17T18:23:05.247" v="54" actId="207"/>
        <pc:sldMkLst>
          <pc:docMk/>
          <pc:sldMk cId="958363720" sldId="1147"/>
        </pc:sldMkLst>
        <pc:spChg chg="mod">
          <ac:chgData name="Allan Himmelstein" userId="ffaf67c7ccdba099" providerId="LiveId" clId="{2902D079-D20E-47A8-883C-28B732E58FBA}" dt="2024-05-17T18:23:05.247" v="54" actId="207"/>
          <ac:spMkLst>
            <pc:docMk/>
            <pc:sldMk cId="958363720" sldId="1147"/>
            <ac:spMk id="2" creationId="{00000000-0000-0000-0000-000000000000}"/>
          </ac:spMkLst>
        </pc:spChg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318083488" sldId="1148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551042139" sldId="1153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2632881293" sldId="1158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231332619" sldId="1159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445331409" sldId="1163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058174270" sldId="1164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799499795" sldId="1166"/>
        </pc:sldMkLst>
      </pc:sldChg>
      <pc:sldChg chg="modSp add mod">
        <pc:chgData name="Allan Himmelstein" userId="ffaf67c7ccdba099" providerId="LiveId" clId="{2902D079-D20E-47A8-883C-28B732E58FBA}" dt="2024-05-17T18:21:54.677" v="51" actId="255"/>
        <pc:sldMkLst>
          <pc:docMk/>
          <pc:sldMk cId="2043801945" sldId="1178"/>
        </pc:sldMkLst>
        <pc:spChg chg="mod">
          <ac:chgData name="Allan Himmelstein" userId="ffaf67c7ccdba099" providerId="LiveId" clId="{2902D079-D20E-47A8-883C-28B732E58FBA}" dt="2024-05-17T18:21:17.322" v="49" actId="207"/>
          <ac:spMkLst>
            <pc:docMk/>
            <pc:sldMk cId="2043801945" sldId="1178"/>
            <ac:spMk id="9" creationId="{8E2ED993-EE95-4F49-B19F-FE70402DA9FA}"/>
          </ac:spMkLst>
        </pc:spChg>
        <pc:spChg chg="mod">
          <ac:chgData name="Allan Himmelstein" userId="ffaf67c7ccdba099" providerId="LiveId" clId="{2902D079-D20E-47A8-883C-28B732E58FBA}" dt="2024-05-17T18:21:54.677" v="51" actId="255"/>
          <ac:spMkLst>
            <pc:docMk/>
            <pc:sldMk cId="2043801945" sldId="1178"/>
            <ac:spMk id="17" creationId="{71190D57-5149-45AF-B0C2-FF93F87EAA57}"/>
          </ac:spMkLst>
        </pc:spChg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315446205" sldId="1181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113051729" sldId="1184"/>
        </pc:sldMkLst>
      </pc:sldChg>
      <pc:sldChg chg="modSp add mod">
        <pc:chgData name="Allan Himmelstein" userId="ffaf67c7ccdba099" providerId="LiveId" clId="{2902D079-D20E-47A8-883C-28B732E58FBA}" dt="2024-05-17T18:22:31.055" v="52" actId="207"/>
        <pc:sldMkLst>
          <pc:docMk/>
          <pc:sldMk cId="3048493073" sldId="1185"/>
        </pc:sldMkLst>
        <pc:spChg chg="mod">
          <ac:chgData name="Allan Himmelstein" userId="ffaf67c7ccdba099" providerId="LiveId" clId="{2902D079-D20E-47A8-883C-28B732E58FBA}" dt="2024-05-17T18:22:31.055" v="52" actId="207"/>
          <ac:spMkLst>
            <pc:docMk/>
            <pc:sldMk cId="3048493073" sldId="1185"/>
            <ac:spMk id="2" creationId="{00000000-0000-0000-0000-000000000000}"/>
          </ac:spMkLst>
        </pc:spChg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2071906666" sldId="1186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2967186091" sldId="1189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692116666" sldId="1190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817004088" sldId="1193"/>
        </pc:sldMkLst>
      </pc:sldChg>
      <pc:sldChg chg="modSp add mod">
        <pc:chgData name="Allan Himmelstein" userId="ffaf67c7ccdba099" providerId="LiveId" clId="{2902D079-D20E-47A8-883C-28B732E58FBA}" dt="2024-05-17T18:18:51.480" v="44" actId="207"/>
        <pc:sldMkLst>
          <pc:docMk/>
          <pc:sldMk cId="422859164" sldId="1194"/>
        </pc:sldMkLst>
        <pc:spChg chg="mod">
          <ac:chgData name="Allan Himmelstein" userId="ffaf67c7ccdba099" providerId="LiveId" clId="{2902D079-D20E-47A8-883C-28B732E58FBA}" dt="2024-05-17T18:18:37.461" v="43" actId="13926"/>
          <ac:spMkLst>
            <pc:docMk/>
            <pc:sldMk cId="422859164" sldId="1194"/>
            <ac:spMk id="9" creationId="{8E2ED993-EE95-4F49-B19F-FE70402DA9FA}"/>
          </ac:spMkLst>
        </pc:spChg>
        <pc:spChg chg="mod">
          <ac:chgData name="Allan Himmelstein" userId="ffaf67c7ccdba099" providerId="LiveId" clId="{2902D079-D20E-47A8-883C-28B732E58FBA}" dt="2024-05-17T18:18:51.480" v="44" actId="207"/>
          <ac:spMkLst>
            <pc:docMk/>
            <pc:sldMk cId="422859164" sldId="1194"/>
            <ac:spMk id="11" creationId="{71190D57-5149-45AF-B0C2-FF93F87EAA57}"/>
          </ac:spMkLst>
        </pc:spChg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81750344" sldId="1203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111880735" sldId="1204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056103020" sldId="1209"/>
        </pc:sldMkLst>
      </pc:sldChg>
      <pc:sldChg chg="modSp add mod">
        <pc:chgData name="Allan Himmelstein" userId="ffaf67c7ccdba099" providerId="LiveId" clId="{2902D079-D20E-47A8-883C-28B732E58FBA}" dt="2024-05-17T18:23:33.748" v="56" actId="207"/>
        <pc:sldMkLst>
          <pc:docMk/>
          <pc:sldMk cId="1956400684" sldId="1213"/>
        </pc:sldMkLst>
        <pc:spChg chg="mod">
          <ac:chgData name="Allan Himmelstein" userId="ffaf67c7ccdba099" providerId="LiveId" clId="{2902D079-D20E-47A8-883C-28B732E58FBA}" dt="2024-05-17T18:23:33.748" v="56" actId="207"/>
          <ac:spMkLst>
            <pc:docMk/>
            <pc:sldMk cId="1956400684" sldId="1213"/>
            <ac:spMk id="2" creationId="{00000000-0000-0000-0000-000000000000}"/>
          </ac:spMkLst>
        </pc:spChg>
      </pc:sldChg>
      <pc:sldChg chg="modSp add mod">
        <pc:chgData name="Allan Himmelstein" userId="ffaf67c7ccdba099" providerId="LiveId" clId="{2902D079-D20E-47A8-883C-28B732E58FBA}" dt="2024-05-17T18:25:06.758" v="61" actId="14100"/>
        <pc:sldMkLst>
          <pc:docMk/>
          <pc:sldMk cId="2172272506" sldId="1214"/>
        </pc:sldMkLst>
        <pc:spChg chg="mod">
          <ac:chgData name="Allan Himmelstein" userId="ffaf67c7ccdba099" providerId="LiveId" clId="{2902D079-D20E-47A8-883C-28B732E58FBA}" dt="2024-05-17T18:24:53.996" v="60" actId="207"/>
          <ac:spMkLst>
            <pc:docMk/>
            <pc:sldMk cId="2172272506" sldId="1214"/>
            <ac:spMk id="2" creationId="{00000000-0000-0000-0000-000000000000}"/>
          </ac:spMkLst>
        </pc:spChg>
        <pc:spChg chg="mod">
          <ac:chgData name="Allan Himmelstein" userId="ffaf67c7ccdba099" providerId="LiveId" clId="{2902D079-D20E-47A8-883C-28B732E58FBA}" dt="2024-05-17T18:25:06.758" v="61" actId="14100"/>
          <ac:spMkLst>
            <pc:docMk/>
            <pc:sldMk cId="2172272506" sldId="1214"/>
            <ac:spMk id="3" creationId="{00000000-0000-0000-0000-000000000000}"/>
          </ac:spMkLst>
        </pc:spChg>
      </pc:sldChg>
      <pc:sldChg chg="modSp add mod">
        <pc:chgData name="Allan Himmelstein" userId="ffaf67c7ccdba099" providerId="LiveId" clId="{2902D079-D20E-47A8-883C-28B732E58FBA}" dt="2024-05-17T18:23:18.655" v="55" actId="207"/>
        <pc:sldMkLst>
          <pc:docMk/>
          <pc:sldMk cId="1165574214" sldId="1215"/>
        </pc:sldMkLst>
        <pc:spChg chg="mod">
          <ac:chgData name="Allan Himmelstein" userId="ffaf67c7ccdba099" providerId="LiveId" clId="{2902D079-D20E-47A8-883C-28B732E58FBA}" dt="2024-05-17T18:23:18.655" v="55" actId="207"/>
          <ac:spMkLst>
            <pc:docMk/>
            <pc:sldMk cId="1165574214" sldId="1215"/>
            <ac:spMk id="2" creationId="{00000000-0000-0000-0000-000000000000}"/>
          </ac:spMkLst>
        </pc:spChg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489734239" sldId="1216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759855349" sldId="1218"/>
        </pc:sldMkLst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1141598620" sldId="1220"/>
        </pc:sldMkLst>
      </pc:sldChg>
      <pc:sldChg chg="add ord">
        <pc:chgData name="Allan Himmelstein" userId="ffaf67c7ccdba099" providerId="LiveId" clId="{2902D079-D20E-47A8-883C-28B732E58FBA}" dt="2024-05-17T18:20:43.359" v="48"/>
        <pc:sldMkLst>
          <pc:docMk/>
          <pc:sldMk cId="2535183324" sldId="1221"/>
        </pc:sldMkLst>
      </pc:sldChg>
      <pc:sldChg chg="modSp add mod">
        <pc:chgData name="Allan Himmelstein" userId="ffaf67c7ccdba099" providerId="LiveId" clId="{2902D079-D20E-47A8-883C-28B732E58FBA}" dt="2024-05-17T18:20:00.500" v="46" actId="14100"/>
        <pc:sldMkLst>
          <pc:docMk/>
          <pc:sldMk cId="3943024477" sldId="1222"/>
        </pc:sldMkLst>
        <pc:spChg chg="mod">
          <ac:chgData name="Allan Himmelstein" userId="ffaf67c7ccdba099" providerId="LiveId" clId="{2902D079-D20E-47A8-883C-28B732E58FBA}" dt="2024-05-17T18:20:00.500" v="46" actId="14100"/>
          <ac:spMkLst>
            <pc:docMk/>
            <pc:sldMk cId="3943024477" sldId="1222"/>
            <ac:spMk id="17" creationId="{71190D57-5149-45AF-B0C2-FF93F87EAA57}"/>
          </ac:spMkLst>
        </pc:spChg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3414474729" sldId="1223"/>
        </pc:sldMkLst>
      </pc:sldChg>
      <pc:sldChg chg="modSp add mod">
        <pc:chgData name="Allan Himmelstein" userId="ffaf67c7ccdba099" providerId="LiveId" clId="{2902D079-D20E-47A8-883C-28B732E58FBA}" dt="2024-05-17T18:24:28.765" v="57" actId="207"/>
        <pc:sldMkLst>
          <pc:docMk/>
          <pc:sldMk cId="1050557028" sldId="1224"/>
        </pc:sldMkLst>
        <pc:spChg chg="mod">
          <ac:chgData name="Allan Himmelstein" userId="ffaf67c7ccdba099" providerId="LiveId" clId="{2902D079-D20E-47A8-883C-28B732E58FBA}" dt="2024-05-17T18:24:28.765" v="57" actId="207"/>
          <ac:spMkLst>
            <pc:docMk/>
            <pc:sldMk cId="1050557028" sldId="1224"/>
            <ac:spMk id="6" creationId="{8E2ED993-EE95-4F49-B19F-FE70402DA9FA}"/>
          </ac:spMkLst>
        </pc:spChg>
      </pc:sldChg>
      <pc:sldChg chg="add">
        <pc:chgData name="Allan Himmelstein" userId="ffaf67c7ccdba099" providerId="LiveId" clId="{2902D079-D20E-47A8-883C-28B732E58FBA}" dt="2024-05-17T18:10:47.323" v="0"/>
        <pc:sldMkLst>
          <pc:docMk/>
          <pc:sldMk cId="4002951391" sldId="1225"/>
        </pc:sldMkLst>
      </pc:sldChg>
      <pc:sldChg chg="addSp delSp modSp new mod">
        <pc:chgData name="Allan Himmelstein" userId="ffaf67c7ccdba099" providerId="LiveId" clId="{2902D079-D20E-47A8-883C-28B732E58FBA}" dt="2024-05-17T18:16:42.888" v="27" actId="27636"/>
        <pc:sldMkLst>
          <pc:docMk/>
          <pc:sldMk cId="2855419444" sldId="1226"/>
        </pc:sldMkLst>
        <pc:spChg chg="mod">
          <ac:chgData name="Allan Himmelstein" userId="ffaf67c7ccdba099" providerId="LiveId" clId="{2902D079-D20E-47A8-883C-28B732E58FBA}" dt="2024-05-17T18:12:12.405" v="22" actId="20577"/>
          <ac:spMkLst>
            <pc:docMk/>
            <pc:sldMk cId="2855419444" sldId="1226"/>
            <ac:spMk id="2" creationId="{AB11AC96-FA5D-C7FA-7380-4B6041024B5A}"/>
          </ac:spMkLst>
        </pc:spChg>
        <pc:spChg chg="del">
          <ac:chgData name="Allan Himmelstein" userId="ffaf67c7ccdba099" providerId="LiveId" clId="{2902D079-D20E-47A8-883C-28B732E58FBA}" dt="2024-05-17T18:15:25.053" v="23" actId="22"/>
          <ac:spMkLst>
            <pc:docMk/>
            <pc:sldMk cId="2855419444" sldId="1226"/>
            <ac:spMk id="4" creationId="{2B1249FE-8F3F-4D74-53DF-D35B3FCCDCEC}"/>
          </ac:spMkLst>
        </pc:spChg>
        <pc:spChg chg="mod">
          <ac:chgData name="Allan Himmelstein" userId="ffaf67c7ccdba099" providerId="LiveId" clId="{2902D079-D20E-47A8-883C-28B732E58FBA}" dt="2024-05-17T18:16:42.888" v="27" actId="27636"/>
          <ac:spMkLst>
            <pc:docMk/>
            <pc:sldMk cId="2855419444" sldId="1226"/>
            <ac:spMk id="6" creationId="{0BCAE3ED-8AFD-16CC-FC89-785006A930D5}"/>
          </ac:spMkLst>
        </pc:spChg>
        <pc:picChg chg="add mod ord">
          <ac:chgData name="Allan Himmelstein" userId="ffaf67c7ccdba099" providerId="LiveId" clId="{2902D079-D20E-47A8-883C-28B732E58FBA}" dt="2024-05-17T18:15:41.406" v="25" actId="14100"/>
          <ac:picMkLst>
            <pc:docMk/>
            <pc:sldMk cId="2855419444" sldId="1226"/>
            <ac:picMk id="8" creationId="{268EA7FE-A402-6FB6-1C0D-969E1812A6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B3609-F266-467C-B5B7-42E02AEADE1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7F6A0-3080-4EDA-B6DA-F96083A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Gill Sans MT" pitchFamily="34" charset="0"/>
              </a:rPr>
              <a:t>Instructor Note: For use with people who may or may not</a:t>
            </a:r>
            <a:r>
              <a:rPr lang="en-US" b="1" baseline="0" dirty="0">
                <a:latin typeface="Gill Sans MT" pitchFamily="34" charset="0"/>
              </a:rPr>
              <a:t> have been assessed already and are just interested in learning more. </a:t>
            </a:r>
            <a:endParaRPr lang="en-US" b="1" dirty="0">
              <a:latin typeface="Gill Sans MT" pitchFamily="34" charset="0"/>
            </a:endParaRPr>
          </a:p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71089" indent="-233735" defTabSz="4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3038560" indent="-233735" defTabSz="4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506031" indent="-233735" defTabSz="4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973502" indent="-233735" defTabSz="4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E5D8AEC-0E3C-4040-8C69-B6BFE6372FA4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5B41C9B-6608-4622-AC0F-30F21DB815D6}"/>
              </a:ext>
            </a:extLst>
          </p:cNvPr>
          <p:cNvGrpSpPr/>
          <p:nvPr/>
        </p:nvGrpSpPr>
        <p:grpSpPr>
          <a:xfrm>
            <a:off x="0" y="6121888"/>
            <a:ext cx="12192001" cy="736112"/>
            <a:chOff x="0" y="6121888"/>
            <a:chExt cx="12192001" cy="7361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F31BB0-C7C4-4E03-90B0-44326B5B1161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793B9F-96A9-46B9-BD5C-B6931BF279F6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A4AF38-A633-43C8-9C3E-157054F3AA37}"/>
                </a:ext>
              </a:extLst>
            </p:cNvPr>
            <p:cNvSpPr txBox="1"/>
            <p:nvPr/>
          </p:nvSpPr>
          <p:spPr>
            <a:xfrm>
              <a:off x="7705899" y="6287941"/>
              <a:ext cx="3283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none" dirty="0">
                  <a:solidFill>
                    <a:schemeClr val="bg1"/>
                  </a:solidFill>
                </a:rPr>
                <a:t>greater</a:t>
              </a:r>
              <a:r>
                <a:rPr lang="en-US" sz="2000" dirty="0">
                  <a:solidFill>
                    <a:schemeClr val="bg1"/>
                  </a:solidFill>
                </a:rPr>
                <a:t>phoenix.score.org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738A5C-113A-4DBE-88D6-BABF49D6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281585" y="6299351"/>
              <a:ext cx="1852145" cy="525559"/>
            </a:xfrm>
            <a:prstGeom prst="rect">
              <a:avLst/>
            </a:prstGeom>
          </p:spPr>
        </p:pic>
        <p:pic>
          <p:nvPicPr>
            <p:cNvPr id="18" name="Picture 17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A099223B-D34E-4FF5-ADDA-59721D4EB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0042" y="6230771"/>
              <a:ext cx="573270" cy="573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19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A Recog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905D2-EE2D-4B3F-B4A0-968DCF846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843BD03-F91C-48AC-A3F6-6402DAC9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8" y="1600200"/>
            <a:ext cx="3717452" cy="3657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A0E416-FF18-4422-825E-1EC75429C11B}"/>
              </a:ext>
            </a:extLst>
          </p:cNvPr>
          <p:cNvSpPr/>
          <p:nvPr/>
        </p:nvSpPr>
        <p:spPr>
          <a:xfrm>
            <a:off x="5120640" y="2265056"/>
            <a:ext cx="62202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/>
              <a:t>Funded in part through a cooperative agreement with the U.S. Small Business Administration.</a:t>
            </a:r>
          </a:p>
          <a:p>
            <a:pPr lvl="0" algn="ctr">
              <a:spcAft>
                <a:spcPts val="1200"/>
              </a:spcAft>
            </a:pPr>
            <a:r>
              <a:rPr lang="en-US" sz="2400" dirty="0"/>
              <a:t>All opinions, conclusions, and/or recommendations expressed herein are those </a:t>
            </a:r>
            <a:br>
              <a:rPr lang="en-US" sz="2400" dirty="0"/>
            </a:br>
            <a:r>
              <a:rPr lang="en-US" sz="2400" dirty="0"/>
              <a:t>of the author(s) and do not necessarily reflect the views of the SBA.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CD7BC-A70C-44E2-832C-2195AB66B8A6}"/>
              </a:ext>
            </a:extLst>
          </p:cNvPr>
          <p:cNvSpPr txBox="1"/>
          <p:nvPr userDrawn="1"/>
        </p:nvSpPr>
        <p:spPr>
          <a:xfrm>
            <a:off x="523875" y="139643"/>
            <a:ext cx="9669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924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75" y="1614876"/>
            <a:ext cx="11170676" cy="4242999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50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025" y="178602"/>
            <a:ext cx="11340041" cy="720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347363"/>
            <a:ext cx="5394747" cy="4386687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108" y="1347363"/>
            <a:ext cx="5775958" cy="4386688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8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86603"/>
            <a:ext cx="11243732" cy="6785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782" y="1429810"/>
            <a:ext cx="5349240" cy="365125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781" y="2094446"/>
            <a:ext cx="5349240" cy="386820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980" y="1429810"/>
            <a:ext cx="5663142" cy="365126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1724" y="2094447"/>
            <a:ext cx="5663142" cy="386820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439987" y="6388834"/>
            <a:ext cx="1312025" cy="365125"/>
          </a:xfrm>
        </p:spPr>
        <p:txBody>
          <a:bodyPr/>
          <a:lstStyle/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73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67" y="319617"/>
            <a:ext cx="11794066" cy="60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40934"/>
            <a:ext cx="11188700" cy="5681902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3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731520"/>
            <a:ext cx="7086600" cy="52578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431910" y="6277281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042" y="6410651"/>
            <a:ext cx="1301579" cy="447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449" y="6286480"/>
            <a:ext cx="320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greaterphoenix.score.org</a:t>
            </a:r>
          </a:p>
        </p:txBody>
      </p:sp>
    </p:spTree>
    <p:extLst>
      <p:ext uri="{BB962C8B-B14F-4D97-AF65-F5344CB8AC3E}">
        <p14:creationId xmlns:p14="http://schemas.microsoft.com/office/powerpoint/2010/main" val="13538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EF93F62-4B1A-3FC9-691D-30D4C2621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21415"/>
          <a:stretch/>
        </p:blipFill>
        <p:spPr>
          <a:xfrm>
            <a:off x="0" y="0"/>
            <a:ext cx="12192000" cy="605984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EAC4C-DAF1-499A-9622-1DC9FB683A56}"/>
              </a:ext>
            </a:extLst>
          </p:cNvPr>
          <p:cNvGrpSpPr/>
          <p:nvPr/>
        </p:nvGrpSpPr>
        <p:grpSpPr>
          <a:xfrm>
            <a:off x="0" y="6121888"/>
            <a:ext cx="12192001" cy="764519"/>
            <a:chOff x="0" y="6121888"/>
            <a:chExt cx="12192001" cy="76451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056F68-675D-49B5-BF7A-F5E317C5813C}"/>
                </a:ext>
              </a:extLst>
            </p:cNvPr>
            <p:cNvSpPr/>
            <p:nvPr/>
          </p:nvSpPr>
          <p:spPr>
            <a:xfrm>
              <a:off x="0" y="6154887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68569F-D43B-4338-9380-5E8483BF9718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BB959-3C99-47BC-9D24-111BB1E09769}"/>
                </a:ext>
              </a:extLst>
            </p:cNvPr>
            <p:cNvSpPr txBox="1"/>
            <p:nvPr/>
          </p:nvSpPr>
          <p:spPr>
            <a:xfrm>
              <a:off x="7390282" y="6226387"/>
              <a:ext cx="3341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</a:rPr>
                <a:t>greaterphoenix.score.org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D2811-6139-4777-890C-CA9059A51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661382" y="6254007"/>
              <a:ext cx="1983714" cy="562893"/>
            </a:xfrm>
            <a:prstGeom prst="rect">
              <a:avLst/>
            </a:prstGeom>
          </p:spPr>
        </p:pic>
        <p:pic>
          <p:nvPicPr>
            <p:cNvPr id="19" name="Picture 18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FDCAF86C-5971-4E01-B414-21599EE4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811" y="6226387"/>
              <a:ext cx="531706" cy="5317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8982" y="176843"/>
            <a:ext cx="10058400" cy="212577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982" y="2458424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31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374" y="1290022"/>
            <a:ext cx="11104001" cy="48449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5A48C-53F2-432C-898F-35B4BD93377C}"/>
              </a:ext>
            </a:extLst>
          </p:cNvPr>
          <p:cNvGrpSpPr/>
          <p:nvPr/>
        </p:nvGrpSpPr>
        <p:grpSpPr>
          <a:xfrm>
            <a:off x="0" y="6121888"/>
            <a:ext cx="12192001" cy="736112"/>
            <a:chOff x="0" y="6121888"/>
            <a:chExt cx="12192001" cy="736112"/>
          </a:xfrm>
        </p:grpSpPr>
        <p:sp>
          <p:nvSpPr>
            <p:cNvPr id="7" name="Rectangle 6"/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7450949" y="6277253"/>
              <a:ext cx="36575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</a:rPr>
                <a:t>greaterphoenix.score.org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659376" y="6273710"/>
              <a:ext cx="1942507" cy="551200"/>
            </a:xfrm>
            <a:prstGeom prst="rect">
              <a:avLst/>
            </a:prstGeom>
          </p:spPr>
        </p:pic>
        <p:pic>
          <p:nvPicPr>
            <p:cNvPr id="11" name="Picture 10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2C3F0040-568C-48E3-9EEA-03DA2FA73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5479" y="6216640"/>
              <a:ext cx="551200" cy="551200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987" y="634485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F1D40549-BA90-426B-A2D5-E04BA630BC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" y="857311"/>
            <a:ext cx="11658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4179037-4DE4-EE93-F0C2-AF9FD0E7D16E}"/>
              </a:ext>
            </a:extLst>
          </p:cNvPr>
          <p:cNvSpPr/>
          <p:nvPr userDrawn="1"/>
        </p:nvSpPr>
        <p:spPr>
          <a:xfrm>
            <a:off x="0" y="0"/>
            <a:ext cx="12192000" cy="1199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4800" dirty="0"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375" y="82448"/>
            <a:ext cx="11104000" cy="815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88546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95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1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698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ore.org/find-mentor/request-men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449514" y="1344684"/>
            <a:ext cx="7292975" cy="1857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i="1" dirty="0">
                <a:ea typeface="Gill Sans"/>
                <a:cs typeface="Gill Sans"/>
              </a:rPr>
              <a:t>SCORE for the Life of Your Business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328025" y="139700"/>
            <a:ext cx="569913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BA1BCFC5-2F57-4B19-B048-64D7250915A1}" type="slidenum">
              <a:rPr lang="en-US" smtClean="0"/>
              <a:pPr eaLnBrk="1" hangingPunct="1">
                <a:defRPr/>
              </a:pPr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SCORE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800" b="1" dirty="0">
                <a:solidFill>
                  <a:schemeClr val="bg2"/>
                </a:solidFill>
              </a:rPr>
              <a:t>FREE Mentoring and Co-Mentoring</a:t>
            </a:r>
            <a:r>
              <a:rPr lang="en-US" sz="2800" dirty="0"/>
              <a:t> helps minimize risk and provides a sounding board for ideas and operations.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800" b="1" dirty="0">
                <a:solidFill>
                  <a:schemeClr val="bg2"/>
                </a:solidFill>
              </a:rPr>
              <a:t>FREE Workshops </a:t>
            </a:r>
            <a:r>
              <a:rPr lang="en-US" sz="2800" dirty="0"/>
              <a:t>We provide training on critical topics in an environment where you can learn from experts and like-minded entrepreneurs.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800" b="1" dirty="0">
                <a:solidFill>
                  <a:schemeClr val="bg2"/>
                </a:solidFill>
              </a:rPr>
              <a:t>FREE Online Resources </a:t>
            </a:r>
            <a:r>
              <a:rPr lang="en-US" sz="2800" dirty="0"/>
              <a:t>can be your playbook to provide step-by-step outlines for small business strategies.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800" dirty="0">
                <a:solidFill>
                  <a:schemeClr val="accent4"/>
                </a:solidFill>
              </a:rPr>
              <a:t>We’re here </a:t>
            </a:r>
            <a:r>
              <a:rPr lang="en-US" sz="2800" i="1" dirty="0">
                <a:solidFill>
                  <a:schemeClr val="accent4"/>
                </a:solidFill>
              </a:rPr>
              <a:t>for the life of your business</a:t>
            </a:r>
            <a:r>
              <a:rPr lang="en-US" sz="2800" dirty="0">
                <a:solidFill>
                  <a:schemeClr val="accent4"/>
                </a:solidFill>
              </a:rPr>
              <a:t> – providing free advice for as long as you own your business.</a:t>
            </a:r>
          </a:p>
        </p:txBody>
      </p:sp>
    </p:spTree>
    <p:extLst>
      <p:ext uri="{BB962C8B-B14F-4D97-AF65-F5344CB8AC3E}">
        <p14:creationId xmlns:p14="http://schemas.microsoft.com/office/powerpoint/2010/main" val="42705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 Story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1734" y="1410637"/>
            <a:ext cx="11483404" cy="68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help small businesses by: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734" y="4681616"/>
            <a:ext cx="3086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Providing free business advice and mentoring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1" y="2222008"/>
            <a:ext cx="2286000" cy="2415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22010"/>
            <a:ext cx="2286000" cy="2415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28" y="2222009"/>
            <a:ext cx="2286000" cy="24153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68066" y="4681617"/>
            <a:ext cx="2855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Offering low or no-cost business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8483" y="6167120"/>
            <a:ext cx="3913517" cy="690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78483" y="4681618"/>
            <a:ext cx="3384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Sharing free business templates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94535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298448"/>
            <a:ext cx="11134344" cy="48785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possible through the effort of our volunteers nationwide.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3" y="2020805"/>
            <a:ext cx="6275294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6FC73-3EDC-44D6-9D0E-FBAC809350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7"/>
          <a:stretch/>
        </p:blipFill>
        <p:spPr>
          <a:xfrm>
            <a:off x="7037054" y="3102016"/>
            <a:ext cx="4626118" cy="24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D79EA35-BEB2-EBE9-1145-D3B27FFD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75" y="82448"/>
            <a:ext cx="11104000" cy="815340"/>
          </a:xfrm>
        </p:spPr>
        <p:txBody>
          <a:bodyPr/>
          <a:lstStyle/>
          <a:p>
            <a:r>
              <a:rPr lang="en-US" dirty="0"/>
              <a:t>SCORE IMPACT ARIZONA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225EBD-17B5-C51D-D247-CB6967564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326" y="1614876"/>
            <a:ext cx="10348774" cy="4242999"/>
          </a:xfrm>
          <a:noFill/>
        </p:spPr>
      </p:pic>
    </p:spTree>
    <p:extLst>
      <p:ext uri="{BB962C8B-B14F-4D97-AF65-F5344CB8AC3E}">
        <p14:creationId xmlns:p14="http://schemas.microsoft.com/office/powerpoint/2010/main" val="300818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D971-2406-2121-CD07-0433AC5A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 Mentor or Volunteer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7EC654-DB54-46DC-0E32-6A1D632AB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00941" y="2853523"/>
            <a:ext cx="2324117" cy="22955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20852-3C08-60DF-A3A6-AB00D365D0B1}"/>
              </a:ext>
            </a:extLst>
          </p:cNvPr>
          <p:cNvSpPr txBox="1"/>
          <p:nvPr/>
        </p:nvSpPr>
        <p:spPr>
          <a:xfrm>
            <a:off x="1017814" y="2144485"/>
            <a:ext cx="573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REQUEST A MENTOR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A56BE-99BC-4487-5994-1DAAC0765B61}"/>
              </a:ext>
            </a:extLst>
          </p:cNvPr>
          <p:cNvSpPr txBox="1"/>
          <p:nvPr/>
        </p:nvSpPr>
        <p:spPr>
          <a:xfrm>
            <a:off x="6411686" y="2046515"/>
            <a:ext cx="526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BECOME A VOLUNTEER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D94165-829A-3DEE-9398-52C47C626C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08945" y="2827230"/>
            <a:ext cx="2938484" cy="244689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104D2A-AC34-4006-3A48-DE629DF17326}"/>
              </a:ext>
            </a:extLst>
          </p:cNvPr>
          <p:cNvSpPr txBox="1"/>
          <p:nvPr/>
        </p:nvSpPr>
        <p:spPr>
          <a:xfrm>
            <a:off x="1808945" y="5320294"/>
            <a:ext cx="408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https://www.score.org/find-mentor/request-mentor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B51AB-9FCD-AD8C-8FFE-0EF00315DE6E}"/>
              </a:ext>
            </a:extLst>
          </p:cNvPr>
          <p:cNvSpPr txBox="1"/>
          <p:nvPr/>
        </p:nvSpPr>
        <p:spPr>
          <a:xfrm>
            <a:off x="7444573" y="5274128"/>
            <a:ext cx="408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an Email  contactus@score.org</a:t>
            </a:r>
          </a:p>
        </p:txBody>
      </p:sp>
    </p:spTree>
    <p:extLst>
      <p:ext uri="{BB962C8B-B14F-4D97-AF65-F5344CB8AC3E}">
        <p14:creationId xmlns:p14="http://schemas.microsoft.com/office/powerpoint/2010/main" val="167324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ORE-Minimal">
  <a:themeElements>
    <a:clrScheme name="SCORE">
      <a:dk1>
        <a:srgbClr val="000000"/>
      </a:dk1>
      <a:lt1>
        <a:srgbClr val="FFFFFF"/>
      </a:lt1>
      <a:dk2>
        <a:srgbClr val="006EB7"/>
      </a:dk2>
      <a:lt2>
        <a:srgbClr val="0F87C9"/>
      </a:lt2>
      <a:accent1>
        <a:srgbClr val="6A9F42"/>
      </a:accent1>
      <a:accent2>
        <a:srgbClr val="FFD200"/>
      </a:accent2>
      <a:accent3>
        <a:srgbClr val="265288"/>
      </a:accent3>
      <a:accent4>
        <a:srgbClr val="423616"/>
      </a:accent4>
      <a:accent5>
        <a:srgbClr val="464648"/>
      </a:accent5>
      <a:accent6>
        <a:srgbClr val="BCD2E6"/>
      </a:accent6>
      <a:hlink>
        <a:srgbClr val="1C3D65"/>
      </a:hlink>
      <a:folHlink>
        <a:srgbClr val="265288"/>
      </a:folHlink>
    </a:clrScheme>
    <a:fontScheme name="SCOR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RE-Minimal" id="{DA97DFF3-86A6-4940-9CF6-BC0EAAB06509}" vid="{227644EB-EB09-4ACC-BD8F-7AC4E33EA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SCORE-Minimal (5)</Template>
  <TotalTime>3640</TotalTime>
  <Words>185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</vt:lpstr>
      <vt:lpstr>Gill Sans MT</vt:lpstr>
      <vt:lpstr>SCORE-Minimal</vt:lpstr>
      <vt:lpstr>SCORE for the Life of Your Business</vt:lpstr>
      <vt:lpstr>Why SCORE Works</vt:lpstr>
      <vt:lpstr>The SCORE Story</vt:lpstr>
      <vt:lpstr>The SCORE Story</vt:lpstr>
      <vt:lpstr>SCORE IMPACT ARIZONA</vt:lpstr>
      <vt:lpstr>Request a Mentor or Volunteer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Stennett</dc:creator>
  <cp:lastModifiedBy>Allan Himmelstein</cp:lastModifiedBy>
  <cp:revision>25</cp:revision>
  <dcterms:created xsi:type="dcterms:W3CDTF">2022-01-25T17:49:36Z</dcterms:created>
  <dcterms:modified xsi:type="dcterms:W3CDTF">2024-06-04T13:45:57Z</dcterms:modified>
</cp:coreProperties>
</file>