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8DD58-3220-47A5-8C5E-27C6F6B11E5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A1447-8572-4818-BDAE-8E44ADFA8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9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A1447-8572-4818-BDAE-8E44ADFA8C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3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A1447-8572-4818-BDAE-8E44ADFA8C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A1447-8572-4818-BDAE-8E44ADFA8C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4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A1447-8572-4818-BDAE-8E44ADFA8C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7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A1447-8572-4818-BDAE-8E44ADFA8C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9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4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0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1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0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3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2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8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8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ABCAC-B68D-406F-A744-FFD72D40E0D4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ED919-C5AD-4800-BCE2-AD8F290E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0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filmaz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5B95B5-8984-49FE-AA84-DA5DE6A1CC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11" y="797826"/>
            <a:ext cx="4837256" cy="526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0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277" y="1879812"/>
            <a:ext cx="5486762" cy="12007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rgbClr val="C00000"/>
                </a:solidFill>
              </a:rPr>
              <a:t>Program Description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858" y="23548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Reel Savings is a pro-business, free-market program that allows the private sector to support the film and digital media industry. Participating vendors, like hoteliers, rental car operators, and restaurants, provide special discounts to out-of-state productions registered with the Arizona Office of Film &amp; Digital Media.</a:t>
            </a:r>
          </a:p>
          <a:p>
            <a:r>
              <a:rPr lang="en-US" dirty="0"/>
              <a:t>Discounts provide immediate savings to a production budget, with no delay and no paperwork.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AB3506-CB8B-44ED-800D-8EFE4618D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39" y="535827"/>
            <a:ext cx="3686629" cy="122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7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99" y="1560060"/>
            <a:ext cx="706374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Reel Savings vs Tax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477" y="2885623"/>
            <a:ext cx="9709785" cy="35760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             </a:t>
            </a:r>
            <a:r>
              <a:rPr lang="en-US" sz="3000" b="1" u="sng" dirty="0">
                <a:solidFill>
                  <a:srgbClr val="002060"/>
                </a:solidFill>
              </a:rPr>
              <a:t>Tax Programs</a:t>
            </a:r>
            <a:r>
              <a:rPr lang="en-US" b="1" dirty="0"/>
              <a:t>		                         </a:t>
            </a:r>
            <a:r>
              <a:rPr lang="en-US" sz="3000" b="1" u="sng" dirty="0">
                <a:solidFill>
                  <a:srgbClr val="002060"/>
                </a:solidFill>
              </a:rPr>
              <a:t>Reel Savings</a:t>
            </a:r>
            <a:endParaRPr lang="en-US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Lengthy Processing Period 		  No Processing </a:t>
            </a:r>
          </a:p>
          <a:p>
            <a:r>
              <a:rPr lang="en-US" dirty="0"/>
              <a:t>Lengthy and complicated application	  Simple Online Registration </a:t>
            </a:r>
          </a:p>
          <a:p>
            <a:r>
              <a:rPr lang="en-US" dirty="0"/>
              <a:t>Most tax programs are capped		  No Cap			</a:t>
            </a:r>
          </a:p>
          <a:p>
            <a:r>
              <a:rPr lang="en-US" dirty="0"/>
              <a:t>Lengthy Review Process per project	  No Review Process		</a:t>
            </a:r>
          </a:p>
          <a:p>
            <a:r>
              <a:rPr lang="en-US" dirty="0"/>
              <a:t>Government Program 			  Private Sector Program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3BDEFA-DD56-45FD-A4DD-D4E2E2BA80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52" y="561817"/>
            <a:ext cx="3661378" cy="122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4169" y="2282282"/>
            <a:ext cx="6042977" cy="8266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rgbClr val="C00000"/>
                </a:solidFill>
              </a:rPr>
              <a:t>Registration Process</a:t>
            </a: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858" y="2404294"/>
            <a:ext cx="10515600" cy="3866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If you are a business that would like to be registered with the Reel Savings program, please visit </a:t>
            </a:r>
            <a:r>
              <a:rPr lang="en-US" u="sng" dirty="0">
                <a:hlinkClick r:id="rId3"/>
              </a:rPr>
              <a:t>www.GoFilmAz.com</a:t>
            </a:r>
            <a:r>
              <a:rPr lang="en-US" dirty="0"/>
              <a:t> and join our Production Directory, as a Support Service business.</a:t>
            </a:r>
          </a:p>
          <a:p>
            <a:r>
              <a:rPr lang="en-US" dirty="0"/>
              <a:t>Select the box for Reel Savings participation. </a:t>
            </a:r>
          </a:p>
          <a:p>
            <a:r>
              <a:rPr lang="en-US" dirty="0"/>
              <a:t>During registration, describe your Reel Savings rebate or discount, minimum 10% required.</a:t>
            </a:r>
          </a:p>
          <a:p>
            <a:r>
              <a:rPr lang="en-US" dirty="0"/>
              <a:t>You’ll be notified of your acceptance into the program.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672801-D746-474B-96CF-A6D903ACCB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16" y="517950"/>
            <a:ext cx="3648277" cy="121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2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43BA7B-8E51-41E3-BABD-F96624CFB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399" y="1903737"/>
            <a:ext cx="4003935" cy="11585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A3EFAE-7F0B-46B1-821A-1A5E3C7B9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2278525"/>
            <a:ext cx="10790855" cy="50296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0FBF8C-DE5B-4655-968D-233B0E9771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23" y="559812"/>
            <a:ext cx="3632276" cy="12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6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156</Words>
  <Application>Microsoft Office PowerPoint</Application>
  <PresentationFormat>Widescreen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Program Description </vt:lpstr>
      <vt:lpstr>Reel Savings vs Tax Programs</vt:lpstr>
      <vt:lpstr>Registration Process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Ramsay Wharton</dc:creator>
  <cp:lastModifiedBy>Ramsay Wharton</cp:lastModifiedBy>
  <cp:revision>17</cp:revision>
  <cp:lastPrinted>2017-09-18T17:42:46Z</cp:lastPrinted>
  <dcterms:created xsi:type="dcterms:W3CDTF">2017-09-15T23:10:05Z</dcterms:created>
  <dcterms:modified xsi:type="dcterms:W3CDTF">2017-10-30T19:51:14Z</dcterms:modified>
</cp:coreProperties>
</file>